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0" autoAdjust="0"/>
    <p:restoredTop sz="94890" autoAdjust="0"/>
  </p:normalViewPr>
  <p:slideViewPr>
    <p:cSldViewPr>
      <p:cViewPr>
        <p:scale>
          <a:sx n="125" d="100"/>
          <a:sy n="125" d="100"/>
        </p:scale>
        <p:origin x="-2082" y="-7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22/03/2016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85342" y="321504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P?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6021288" y="3522818"/>
            <a:ext cx="565391" cy="322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16" y="395536"/>
            <a:ext cx="6172200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New symmetrisation</a:t>
            </a:r>
            <a:br>
              <a:rPr lang="en-GB" dirty="0" smtClean="0"/>
            </a:br>
            <a:r>
              <a:rPr lang="en-GB" dirty="0" smtClean="0"/>
              <a:t>combine [1,1,0] &amp; [1,-1,0]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979712"/>
            <a:ext cx="3493320" cy="26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7" y="1919400"/>
            <a:ext cx="3561173" cy="266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66" y="4818092"/>
            <a:ext cx="3403910" cy="255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" y="4657328"/>
            <a:ext cx="3499978" cy="262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696" y="1550068"/>
            <a:ext cx="207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Reflections: (sigma)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933056" y="15383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Shifts: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42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16249</TotalTime>
  <Words>365</Words>
  <Application>Microsoft Office PowerPoint</Application>
  <PresentationFormat>On-screen Show (4:3)</PresentationFormat>
  <Paragraphs>67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New symmetrisation combine [1,1,0] &amp; [1,-1,0]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95</cp:revision>
  <dcterms:created xsi:type="dcterms:W3CDTF">2014-12-23T10:30:38Z</dcterms:created>
  <dcterms:modified xsi:type="dcterms:W3CDTF">2016-03-22T20:50:18Z</dcterms:modified>
</cp:coreProperties>
</file>